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81" r:id="rId4"/>
    <p:sldId id="266" r:id="rId5"/>
    <p:sldId id="257" r:id="rId6"/>
    <p:sldId id="262" r:id="rId7"/>
    <p:sldId id="267" r:id="rId8"/>
    <p:sldId id="261" r:id="rId9"/>
    <p:sldId id="273" r:id="rId10"/>
    <p:sldId id="269" r:id="rId11"/>
    <p:sldId id="270" r:id="rId12"/>
    <p:sldId id="271" r:id="rId13"/>
    <p:sldId id="272" r:id="rId14"/>
    <p:sldId id="259" r:id="rId15"/>
    <p:sldId id="268" r:id="rId16"/>
    <p:sldId id="263" r:id="rId17"/>
    <p:sldId id="264" r:id="rId18"/>
    <p:sldId id="274" r:id="rId19"/>
    <p:sldId id="275" r:id="rId20"/>
    <p:sldId id="276" r:id="rId21"/>
    <p:sldId id="260" r:id="rId22"/>
    <p:sldId id="265" r:id="rId23"/>
    <p:sldId id="277" r:id="rId24"/>
    <p:sldId id="278" r:id="rId25"/>
    <p:sldId id="279" r:id="rId26"/>
    <p:sldId id="282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7"/>
    <p:restoredTop sz="94635"/>
  </p:normalViewPr>
  <p:slideViewPr>
    <p:cSldViewPr snapToGrid="0">
      <p:cViewPr>
        <p:scale>
          <a:sx n="86" d="100"/>
          <a:sy n="86" d="100"/>
        </p:scale>
        <p:origin x="21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D61A-ACF0-31D0-E447-40EDF358F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6DA85-A7C8-2264-0F60-CEE7CC7F1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42224-EBF8-5A87-5629-9F148BD9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4F20B-9BA7-B0D4-8E4A-A7A5A4F75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AAE39-B526-8DF9-BBC9-886CD075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3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9C38-45B3-5B94-AAF7-68BB0073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39FA3-30ED-4F01-655F-03E9846E0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B93D6-1621-1D93-F5BD-DCCD872CF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1093A-D9C4-6535-62AC-789421139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7541-C6EC-7E57-F966-21D73F0B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F848A-D255-A5B7-9844-7727F21EE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E01D6-073D-AA2A-9F23-D2CF7DA27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5385-B179-F0D0-1F24-8C335AF0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04251-0C3E-976F-1D04-9D0E36C9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0F411-6EBC-BF34-A817-2E382CEE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C0C22-CF29-EC27-55FD-FED339DD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AA265-9F30-14CA-19CC-FA076A219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E7726-DA9C-E1C3-B815-72BC60083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470C9-7069-3DC5-9036-833B5570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2BFE9-AE22-D764-B2BC-5F31B592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B909-7AF6-6AB0-CC9C-92E0E26C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A0E3-8233-379E-B9EB-528C7DD70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2E5CB-D12C-CEF3-A9FE-AF3C6BBB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D0126-9243-5F32-3CD6-D93EFF55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75C5B-D21C-9E63-88D2-DF1E683A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5BFFF-C403-319D-DF1C-3CEE2C78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78A33-5937-58DD-89E5-BCEE3AC4E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60A5F-F57A-483C-6553-1687D1686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AD564-A0F7-ABBA-A085-5E209881F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C23BC-CFA7-78C0-5544-461EEA50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69B63-6A8C-DCBA-AC80-E6FC8C02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3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F2293-2635-7A22-9BD3-AD6DCF08E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E886D-0636-DEBF-D419-876B2140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D3C22-7F2D-09E6-D816-178453447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5FF8A-878E-A281-4391-89B3E567B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91EBA-83C4-04F7-C273-BD62C0855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26D418-BA6C-1742-5875-5B5AE57B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2A70B4-256D-2433-96E3-92FEDA12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CAB610-3D29-8EB7-D6BD-CC38BE50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8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84FA-7A85-FAA8-2831-505D6EFB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C1DC7-6FA5-D0F0-901F-7EC6203F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2524-F09C-90B8-8478-10C216DA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0548C-5054-A527-BEF5-6FD0BF77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1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B3DD03-EA02-3F4B-691D-B3B471BF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2D7BF3-08E1-B5B9-213A-7EC8E8F18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1784E-7552-5C30-2013-1FF0F455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0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EDC90-697E-7076-E924-B14DB22E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B855-8132-9542-D1ED-7CAEE0E9B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CA16B-8FC7-8503-FBC9-555EE348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DC05-C44B-406D-53C5-953428706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6A326-2E70-B8E8-3CA2-A4285BB2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ACF97-6B22-09B0-FB3F-DE92448C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2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F2FEB-F368-8BFD-D561-60D3C921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67810-53EA-11B1-8F7F-028FCDC8D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2FD43-9071-DB65-F5C5-6E9D3B7CE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BEE41-C629-F01D-B222-F1C4D239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7CBFE-C5A0-EB2A-2D14-E16416D4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D875E-2BB8-E6BC-D2B0-3CE9CC8C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A62C06-BA77-7606-3F60-FEEE6E42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E2671-F017-E73A-E74D-3E8419919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8F5E-94F4-17DA-1D9F-CE92E6226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395C77-39B2-7344-A2D4-524F42F18773}" type="datetimeFigureOut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A6C9-3F5E-C988-5B5A-3E3A2D3AF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2C089-E851-CAE9-4EC2-9DDFF765D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458BB4-5AEC-8940-B035-941FDAD4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3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5453-ECA0-348B-795A-170CF97C7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17233"/>
            <a:ext cx="12192000" cy="2387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☞CERA GR MEDIUM" pitchFamily="2" charset="0"/>
              </a:rPr>
              <a:t>Teaching English in Korea</a:t>
            </a:r>
            <a:br>
              <a:rPr lang="en-US" sz="4000" dirty="0">
                <a:solidFill>
                  <a:srgbClr val="FFC000"/>
                </a:solidFill>
                <a:latin typeface="☞CERA GR MEDIUM" pitchFamily="2" charset="0"/>
              </a:rPr>
            </a:br>
            <a:br>
              <a:rPr lang="en-US" sz="4000" dirty="0">
                <a:solidFill>
                  <a:srgbClr val="FFC000"/>
                </a:solidFill>
                <a:latin typeface="☞CERA GR MEDIUM" pitchFamily="2" charset="0"/>
              </a:rPr>
            </a:br>
            <a:r>
              <a:rPr lang="en-US" dirty="0">
                <a:solidFill>
                  <a:schemeClr val="bg1"/>
                </a:solidFill>
                <a:latin typeface="☞CERA GR MEDIUM" pitchFamily="2" charset="0"/>
              </a:rPr>
              <a:t>A DOORWAY TO YOUR LIFE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44333A-D6BC-031C-7C0D-3C71DD30C744}"/>
              </a:ext>
            </a:extLst>
          </p:cNvPr>
          <p:cNvGrpSpPr/>
          <p:nvPr/>
        </p:nvGrpSpPr>
        <p:grpSpPr>
          <a:xfrm>
            <a:off x="3529202" y="4971651"/>
            <a:ext cx="5133595" cy="601212"/>
            <a:chOff x="3578956" y="4651628"/>
            <a:chExt cx="6779478" cy="7939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8CFA81-A8E4-35F7-3D02-EDF9C31D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956" y="4730043"/>
              <a:ext cx="707648" cy="662819"/>
            </a:xfrm>
            <a:prstGeom prst="rect">
              <a:avLst/>
            </a:prstGeom>
          </p:spPr>
        </p:pic>
        <p:pic>
          <p:nvPicPr>
            <p:cNvPr id="14" name="Picture 13" descr="A black and white logo&#10;&#10;Description automatically generated">
              <a:extLst>
                <a:ext uri="{FF2B5EF4-FFF2-40B4-BE49-F238E27FC236}">
                  <a16:creationId xmlns:a16="http://schemas.microsoft.com/office/drawing/2014/main" id="{3A535AA7-117D-160F-5B04-14A4B254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6271" y="4651628"/>
              <a:ext cx="5872163" cy="793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7785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48CDEC8B-95BB-2BC6-2237-B1BBF9FA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52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0B579566-DEDB-342C-D533-9C52B8A2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0"/>
            <a:ext cx="1060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16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photo description available.">
            <a:extLst>
              <a:ext uri="{FF2B5EF4-FFF2-40B4-BE49-F238E27FC236}">
                <a16:creationId xmlns:a16="http://schemas.microsoft.com/office/drawing/2014/main" id="{FB4E58F8-4A62-0A08-16BC-3F5B5F47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85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o photo description available.">
            <a:extLst>
              <a:ext uri="{FF2B5EF4-FFF2-40B4-BE49-F238E27FC236}">
                <a16:creationId xmlns:a16="http://schemas.microsoft.com/office/drawing/2014/main" id="{D5489C90-C5CD-2F93-0974-6B6323124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8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82C0DA-5196-F206-E4F4-F913E3DF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☞CERA GR MEDIUM" pitchFamily="2" charset="0"/>
              </a:rPr>
              <a:t>CHE UPTON</a:t>
            </a:r>
            <a:br>
              <a:rPr lang="en-US" sz="3600" dirty="0">
                <a:solidFill>
                  <a:srgbClr val="FFC000"/>
                </a:solidFill>
                <a:latin typeface="☞CERA GR MEDIUM" pitchFamily="2" charset="0"/>
              </a:rPr>
            </a:br>
            <a:br>
              <a:rPr lang="en-US" sz="3600" dirty="0">
                <a:solidFill>
                  <a:srgbClr val="FFC000"/>
                </a:solidFill>
                <a:latin typeface="☞CERA GR MEDIUM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Johannesburg</a:t>
            </a:r>
          </a:p>
        </p:txBody>
      </p:sp>
    </p:spTree>
    <p:extLst>
      <p:ext uri="{BB962C8B-B14F-4D97-AF65-F5344CB8AC3E}">
        <p14:creationId xmlns:p14="http://schemas.microsoft.com/office/powerpoint/2010/main" val="1384178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 photo description available.">
            <a:extLst>
              <a:ext uri="{FF2B5EF4-FFF2-40B4-BE49-F238E27FC236}">
                <a16:creationId xmlns:a16="http://schemas.microsoft.com/office/drawing/2014/main" id="{88A5A17C-C758-E92A-878F-56F5A933D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957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4DF7B5-6EC2-3B67-BCBB-835B36362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96" y="7495"/>
            <a:ext cx="9134007" cy="68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o photo description available.">
            <a:extLst>
              <a:ext uri="{FF2B5EF4-FFF2-40B4-BE49-F238E27FC236}">
                <a16:creationId xmlns:a16="http://schemas.microsoft.com/office/drawing/2014/main" id="{52EBE2C4-603E-04E2-1856-BA1B9BD1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98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918BC-6A6C-6621-00EC-9E3F727C6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AEC2FF-7738-7ADB-01CA-F86CC903D8D3}"/>
              </a:ext>
            </a:extLst>
          </p:cNvPr>
          <p:cNvGrpSpPr/>
          <p:nvPr/>
        </p:nvGrpSpPr>
        <p:grpSpPr>
          <a:xfrm>
            <a:off x="999401" y="0"/>
            <a:ext cx="10193198" cy="6858000"/>
            <a:chOff x="88749" y="0"/>
            <a:chExt cx="10193198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F9B5FF-624A-1770-CABD-6CE16277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6749" y="0"/>
              <a:ext cx="3335198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31030E-3349-E4CC-EB66-1C09739E3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49" y="0"/>
              <a:ext cx="6858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25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DA54-D096-DF0A-0E86-39E4735E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☞CERA GR MEDIUM" pitchFamily="2" charset="0"/>
              </a:rPr>
              <a:t>What starts as a gap year can become something you never expected.</a:t>
            </a:r>
          </a:p>
        </p:txBody>
      </p:sp>
    </p:spTree>
    <p:extLst>
      <p:ext uri="{BB962C8B-B14F-4D97-AF65-F5344CB8AC3E}">
        <p14:creationId xmlns:p14="http://schemas.microsoft.com/office/powerpoint/2010/main" val="935397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82C0DA-5196-F206-E4F4-F913E3DF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☞CERA GR MEDIUM" pitchFamily="2" charset="0"/>
              </a:rPr>
              <a:t>MATTHEW ASHLEY</a:t>
            </a:r>
            <a:br>
              <a:rPr lang="en-US" sz="3600" dirty="0">
                <a:solidFill>
                  <a:srgbClr val="FFC000"/>
                </a:solidFill>
                <a:latin typeface="☞CERA GR MEDIUM" pitchFamily="2" charset="0"/>
              </a:rPr>
            </a:br>
            <a:br>
              <a:rPr lang="en-US" sz="3600" dirty="0">
                <a:solidFill>
                  <a:srgbClr val="FFC000"/>
                </a:solidFill>
                <a:latin typeface="☞CERA GR MEDIUM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Cape Town</a:t>
            </a:r>
          </a:p>
        </p:txBody>
      </p:sp>
    </p:spTree>
    <p:extLst>
      <p:ext uri="{BB962C8B-B14F-4D97-AF65-F5344CB8AC3E}">
        <p14:creationId xmlns:p14="http://schemas.microsoft.com/office/powerpoint/2010/main" val="2563188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o photo description available.">
            <a:extLst>
              <a:ext uri="{FF2B5EF4-FFF2-40B4-BE49-F238E27FC236}">
                <a16:creationId xmlns:a16="http://schemas.microsoft.com/office/drawing/2014/main" id="{9B6B8D0A-AA38-8B97-29DC-396A55B26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2" y="0"/>
            <a:ext cx="5489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84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uth African EPIK teacher Matthew Ashley on Korean TV(720p).mp4">
            <a:hlinkClick r:id="" action="ppaction://media"/>
            <a:extLst>
              <a:ext uri="{FF2B5EF4-FFF2-40B4-BE49-F238E27FC236}">
                <a16:creationId xmlns:a16="http://schemas.microsoft.com/office/drawing/2014/main" id="{C2131EB2-F405-660C-8DD6-A2582EEF4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672" y="562131"/>
            <a:ext cx="11192656" cy="62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5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261BBF9D-F883-3141-BAB7-661E18E4D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56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hleyTrim.mp4">
            <a:hlinkClick r:id="" action="ppaction://media"/>
            <a:extLst>
              <a:ext uri="{FF2B5EF4-FFF2-40B4-BE49-F238E27FC236}">
                <a16:creationId xmlns:a16="http://schemas.microsoft.com/office/drawing/2014/main" id="{4B051E1B-7138-6891-D74A-294FAE2DC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482" y="444083"/>
            <a:ext cx="10613036" cy="59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o photo description available.">
            <a:extLst>
              <a:ext uri="{FF2B5EF4-FFF2-40B4-BE49-F238E27FC236}">
                <a16:creationId xmlns:a16="http://schemas.microsoft.com/office/drawing/2014/main" id="{9B6B8D0A-AA38-8B97-29DC-396A55B26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2" y="0"/>
            <a:ext cx="5489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705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DA54-D096-DF0A-0E86-39E4735E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☞CERA GR MEDIUM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37164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9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DA54-D096-DF0A-0E86-39E4735E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☞CERA GR MEDIUM" pitchFamily="2" charset="0"/>
              </a:rPr>
              <a:t>3 Tales</a:t>
            </a:r>
          </a:p>
        </p:txBody>
      </p:sp>
    </p:spTree>
    <p:extLst>
      <p:ext uri="{BB962C8B-B14F-4D97-AF65-F5344CB8AC3E}">
        <p14:creationId xmlns:p14="http://schemas.microsoft.com/office/powerpoint/2010/main" val="306066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DA54-D096-DF0A-0E86-39E4735E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☞CERA GR MEDIUM" pitchFamily="2" charset="0"/>
              </a:rPr>
              <a:t>ALEX CHUNG</a:t>
            </a:r>
            <a:br>
              <a:rPr lang="en-US" sz="3600" dirty="0">
                <a:solidFill>
                  <a:srgbClr val="FFC000"/>
                </a:solidFill>
                <a:latin typeface="☞CERA GR MEDIUM" pitchFamily="2" charset="0"/>
              </a:rPr>
            </a:br>
            <a:br>
              <a:rPr lang="en-US" sz="3600" dirty="0">
                <a:solidFill>
                  <a:srgbClr val="FFC000"/>
                </a:solidFill>
                <a:latin typeface="☞CERA GR MEDIUM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Durban</a:t>
            </a:r>
          </a:p>
        </p:txBody>
      </p:sp>
    </p:spTree>
    <p:extLst>
      <p:ext uri="{BB962C8B-B14F-4D97-AF65-F5344CB8AC3E}">
        <p14:creationId xmlns:p14="http://schemas.microsoft.com/office/powerpoint/2010/main" val="3432104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dog&#10;&#10;Description automatically generated">
            <a:extLst>
              <a:ext uri="{FF2B5EF4-FFF2-40B4-BE49-F238E27FC236}">
                <a16:creationId xmlns:a16="http://schemas.microsoft.com/office/drawing/2014/main" id="{260F3A29-AAD4-FF3E-F001-4864F564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628" y="0"/>
            <a:ext cx="6866744" cy="68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4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1B72B78A-7C04-1211-C951-8A016F10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43" y="0"/>
            <a:ext cx="10305113" cy="6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5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D7C492F4-4495-4AFB-C7F1-DC5FEC2F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38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A1DACFE0-B9B5-107A-2EA5-D72C8255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78" y="0"/>
            <a:ext cx="9909444" cy="68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2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B71E5-694C-A2F4-63F6-A4D53CC89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501" y="0"/>
            <a:ext cx="9148997" cy="68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43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44</Words>
  <Application>Microsoft Macintosh PowerPoint</Application>
  <PresentationFormat>Widescreen</PresentationFormat>
  <Paragraphs>7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Gulim</vt:lpstr>
      <vt:lpstr>☞CERA GR MEDIUM</vt:lpstr>
      <vt:lpstr>Aptos</vt:lpstr>
      <vt:lpstr>Aptos Display</vt:lpstr>
      <vt:lpstr>Arial</vt:lpstr>
      <vt:lpstr>Office Theme</vt:lpstr>
      <vt:lpstr>Teaching English in Korea  A DOORWAY TO YOUR LIFE</vt:lpstr>
      <vt:lpstr>What starts as a gap year can become something you never expected.</vt:lpstr>
      <vt:lpstr>3 Tales</vt:lpstr>
      <vt:lpstr>ALEX CHUNG  Durban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 UPTON  Johannesburg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MATTHEW ASHLEY  Cape Town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English in Korea  A DOORWAY TO YOUR LIFE</dc:title>
  <dc:creator>Clifford T Smith</dc:creator>
  <cp:lastModifiedBy>Clifford T Smith</cp:lastModifiedBy>
  <cp:revision>3</cp:revision>
  <dcterms:created xsi:type="dcterms:W3CDTF">2023-09-08T11:14:48Z</dcterms:created>
  <dcterms:modified xsi:type="dcterms:W3CDTF">2023-09-08T14:00:41Z</dcterms:modified>
</cp:coreProperties>
</file>